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ijn Bosman" userId="1417d032-919f-4931-ae01-4940b680f6e0" providerId="ADAL" clId="{EC30B50E-88A7-40FB-82AD-3847D1FCB1DA}"/>
    <pc:docChg chg="undo custSel addSld modSld">
      <pc:chgData name="Willemijn Bosman" userId="1417d032-919f-4931-ae01-4940b680f6e0" providerId="ADAL" clId="{EC30B50E-88A7-40FB-82AD-3847D1FCB1DA}" dt="2023-09-26T11:59:06.587" v="9" actId="26606"/>
      <pc:docMkLst>
        <pc:docMk/>
      </pc:docMkLst>
      <pc:sldChg chg="addSp delSp modSp new mod setBg">
        <pc:chgData name="Willemijn Bosman" userId="1417d032-919f-4931-ae01-4940b680f6e0" providerId="ADAL" clId="{EC30B50E-88A7-40FB-82AD-3847D1FCB1DA}" dt="2023-09-26T11:59:06.587" v="9" actId="26606"/>
        <pc:sldMkLst>
          <pc:docMk/>
          <pc:sldMk cId="3033462176" sldId="262"/>
        </pc:sldMkLst>
      </pc:sldChg>
    </pc:docChg>
  </pc:docChgLst>
  <pc:docChgLst>
    <pc:chgData name="Willemijn Bosman" userId="1417d032-919f-4931-ae01-4940b680f6e0" providerId="ADAL" clId="{C4FEDCFF-7BB3-4D88-9E7D-DB9EC65C838F}"/>
    <pc:docChg chg="delSld">
      <pc:chgData name="Willemijn Bosman" userId="1417d032-919f-4931-ae01-4940b680f6e0" providerId="ADAL" clId="{C4FEDCFF-7BB3-4D88-9E7D-DB9EC65C838F}" dt="2025-06-03T12:23:20.613" v="0" actId="47"/>
      <pc:docMkLst>
        <pc:docMk/>
      </pc:docMkLst>
      <pc:sldChg chg="del">
        <pc:chgData name="Willemijn Bosman" userId="1417d032-919f-4931-ae01-4940b680f6e0" providerId="ADAL" clId="{C4FEDCFF-7BB3-4D88-9E7D-DB9EC65C838F}" dt="2025-06-03T12:23:20.613" v="0" actId="47"/>
        <pc:sldMkLst>
          <pc:docMk/>
          <pc:sldMk cId="3840480126" sldId="263"/>
        </pc:sldMkLst>
      </pc:sldChg>
    </pc:docChg>
  </pc:docChgLst>
  <pc:docChgLst>
    <pc:chgData name="Willemijn Bosman" userId="1417d032-919f-4931-ae01-4940b680f6e0" providerId="ADAL" clId="{E889FCE6-7D28-4C01-B635-CC42BAAD127A}"/>
    <pc:docChg chg="undo custSel addSld delSld modSld">
      <pc:chgData name="Willemijn Bosman" userId="1417d032-919f-4931-ae01-4940b680f6e0" providerId="ADAL" clId="{E889FCE6-7D28-4C01-B635-CC42BAAD127A}" dt="2023-11-17T11:46:11.930" v="5" actId="2696"/>
      <pc:docMkLst>
        <pc:docMk/>
      </pc:docMkLst>
      <pc:sldChg chg="del">
        <pc:chgData name="Willemijn Bosman" userId="1417d032-919f-4931-ae01-4940b680f6e0" providerId="ADAL" clId="{E889FCE6-7D28-4C01-B635-CC42BAAD127A}" dt="2023-11-17T11:46:11.930" v="5" actId="2696"/>
        <pc:sldMkLst>
          <pc:docMk/>
          <pc:sldMk cId="3033462176" sldId="262"/>
        </pc:sldMkLst>
      </pc:sldChg>
      <pc:sldChg chg="addSp delSp modSp new mod setBg">
        <pc:chgData name="Willemijn Bosman" userId="1417d032-919f-4931-ae01-4940b680f6e0" providerId="ADAL" clId="{E889FCE6-7D28-4C01-B635-CC42BAAD127A}" dt="2023-11-17T11:46:02.010" v="4" actId="26606"/>
        <pc:sldMkLst>
          <pc:docMk/>
          <pc:sldMk cId="788735112" sldId="264"/>
        </pc:sldMkLst>
      </pc:sldChg>
    </pc:docChg>
  </pc:docChgLst>
  <pc:docChgLst>
    <pc:chgData name="Willemijn Bosman" userId="1417d032-919f-4931-ae01-4940b680f6e0" providerId="ADAL" clId="{3EB157CB-BDD5-469C-9021-AEA2D25368A8}"/>
    <pc:docChg chg="custSel addSld modSld">
      <pc:chgData name="Willemijn Bosman" userId="1417d032-919f-4931-ae01-4940b680f6e0" providerId="ADAL" clId="{3EB157CB-BDD5-469C-9021-AEA2D25368A8}" dt="2023-10-28T13:23:00.556" v="465" actId="122"/>
      <pc:docMkLst>
        <pc:docMk/>
      </pc:docMkLst>
      <pc:sldChg chg="addSp delSp modSp new mod setBg">
        <pc:chgData name="Willemijn Bosman" userId="1417d032-919f-4931-ae01-4940b680f6e0" providerId="ADAL" clId="{3EB157CB-BDD5-469C-9021-AEA2D25368A8}" dt="2023-10-28T13:23:00.556" v="465" actId="122"/>
        <pc:sldMkLst>
          <pc:docMk/>
          <pc:sldMk cId="3840480126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03986-D66B-BBBF-A1DE-DDE360349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B07FD38-A0A1-5F19-1A95-358D05F7A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07A1D6-0449-D6CE-C05B-F0A9BED0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3F9D0B-2A15-A40C-4BB3-E31297CF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C07D62-EC2A-ABAB-F5AF-12A02EB3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9798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021D0-58C2-C650-1D71-A1A585D1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995823-235E-122F-8F4F-AB2530BB1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49056D-514A-5693-E8C1-8FC0D87A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9A1D74-6028-5FB7-729D-AC37597C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80AE11-1FD3-DE3C-5524-D5058BB6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40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E6E80E4-9320-83E9-3BAF-6427A025A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A499E27-8137-442C-35B6-1D6267285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C44CD6-697D-9222-DA39-AC802D899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22ECF5-0856-4BDA-B495-95B1841E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EEF7E5-3B94-C844-EFD3-640255AD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16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B21D8-D9AF-22FC-3E6E-6BD70911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065C11-710E-8EAA-AC67-4FD38C230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CEFB92-9EAC-FAB8-9AB8-37ECE3602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97C9C2-9D9A-64D5-8BEA-93C5FE8E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4F30AE-49CF-344B-04FE-98360262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13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3999B-F153-26E3-5790-03E89C024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C4B5F1-9D66-17C8-8E69-0E517FF6D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37DD0C-342D-2AB5-16D0-A4E3CF03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4E0976-7FA7-71CE-9017-8C19FA0FD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E18EA0-1DBF-D7BA-6133-80E7C667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98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21567-7D52-2376-862F-462326DB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84D5E0-902B-652E-FE16-79DC20BF40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334247-B8ED-7E25-1AF3-A5C19150E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506428B-E59B-496F-B41E-372B52E5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63EC81B-09AA-76B4-35E6-40B5575C1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D437AA-1E39-ACEF-81BF-EDD9417A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33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718E9-24FE-A1BD-5C24-0638EF652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78FA6F-0BD9-8B07-12DB-050E33888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5196EF-79E3-C877-5844-84E671096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BA79D14-B68C-550B-AFFF-0C0998153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01AD995-17F0-C8EB-6C54-D6D87E97C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4B980D8-7FBC-4644-8B25-0D16634A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9E2B464-0F8F-B136-75F7-3455D83E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AC681D-E473-C0AD-E652-2DAB16F2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725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4FACC6-E599-1258-502D-BBFBFDCE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9CCF16D-B42C-6C9B-C455-C07E74E74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7290D94-B3F5-9097-CB1D-085B6D7F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DCFBC04-AF88-B6C2-16B0-19D7EA27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948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F5197C8-258B-A45A-2260-9CC23B111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1ED2C86-9C44-0195-6AA4-7D27BCF12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69C6D2E-201E-B7EE-DB05-17E871F5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58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ADD54-1AE7-7E70-C52A-DA8EE51CF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524EB8-F3B8-82FA-A08C-E9C305B7F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C90878F-0FD5-CCDB-5F9F-C9F5F5768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E00552-4C7F-9799-56DA-174E0FE3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188657-E4A3-0654-B7AB-CE1C66892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132984-584C-6804-C807-05CA6DCB4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414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03700-F8B5-8241-3A10-82F505B60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F5EFFFD-BCEF-BA2C-6D14-8CBF94F86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D2ED7EF-1D8D-CEA4-BA8B-5BB6EBE82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69629C4-4211-25F6-3E54-FDA82A094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01DC98-252B-B665-517E-8EC6702E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D260E4-8BE3-CE4A-42BC-3ECF54FE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3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2466993-28DC-3B29-1C0B-87184DB37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8C5510-40EB-681E-0C9B-A0E6F0F56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AC7901-3870-A770-70AD-5F58D3ABB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F3FF-29A5-44D4-8B53-810D4871F77C}" type="datetimeFigureOut">
              <a:rPr lang="nl-NL" smtClean="0"/>
              <a:t>3-6-2025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F18E40-D556-29F1-FCEA-DCF83F665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0207A4-282A-2149-7DAA-5A86A0CD3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3BA01-F50F-4F98-8C66-1BFCF41B15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889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tekst, teken, buiten, klok&#10;&#10;Automatisch gegenereerde beschrijving">
            <a:extLst>
              <a:ext uri="{FF2B5EF4-FFF2-40B4-BE49-F238E27FC236}">
                <a16:creationId xmlns:a16="http://schemas.microsoft.com/office/drawing/2014/main" id="{C0CB9515-7BFF-824B-1158-23A4125F68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9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233" y="1201003"/>
            <a:ext cx="4107976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1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 descr="Afbeelding met tekst, teken, illustratie, paal&#10;&#10;Automatisch gegenereerde beschrijving">
            <a:extLst>
              <a:ext uri="{FF2B5EF4-FFF2-40B4-BE49-F238E27FC236}">
                <a16:creationId xmlns:a16="http://schemas.microsoft.com/office/drawing/2014/main" id="{71D71EAE-E51C-BFA5-0928-6C1354AA58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146" y="1201003"/>
            <a:ext cx="4124150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92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D670B64A-A1B1-8FBA-FF76-4A0C11D9C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72233" y="1201003"/>
            <a:ext cx="4107976" cy="4107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194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 descr="Afbeelding met tekst, teken, buiten, rood&#10;&#10;Automatisch gegenereerde beschrijving">
            <a:extLst>
              <a:ext uri="{FF2B5EF4-FFF2-40B4-BE49-F238E27FC236}">
                <a16:creationId xmlns:a16="http://schemas.microsoft.com/office/drawing/2014/main" id="{033CCDD8-896C-3EFB-B8B8-B746D0205C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72233" y="1201002"/>
            <a:ext cx="4107976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4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FBD0733F-5FC7-1B3C-CEDE-0B0C7B2852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233" y="1201003"/>
            <a:ext cx="4107976" cy="4107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9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F1D75-CF28-EC1C-F59B-0FB23097E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700" b="1" dirty="0"/>
              <a:t>In het theater: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B789F1-BC9A-D9E6-DEE1-76DC81768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Theater is anders dan de bioscoop</a:t>
            </a:r>
          </a:p>
          <a:p>
            <a:r>
              <a:rPr lang="nl-NL" dirty="0"/>
              <a:t>Je mag niet eten en/of drinken</a:t>
            </a:r>
          </a:p>
          <a:p>
            <a:r>
              <a:rPr lang="nl-NL" dirty="0"/>
              <a:t>Je telefoon geeft licht dat kan afleiden</a:t>
            </a:r>
          </a:p>
          <a:p>
            <a:r>
              <a:rPr lang="nl-NL" dirty="0"/>
              <a:t>Zo zorg je ook dat je geluid uitstaat</a:t>
            </a:r>
          </a:p>
          <a:p>
            <a:r>
              <a:rPr lang="nl-NL" dirty="0"/>
              <a:t>We zijn een goed publiek</a:t>
            </a:r>
          </a:p>
          <a:p>
            <a:r>
              <a:rPr lang="nl-NL" dirty="0"/>
              <a:t>We roepen niet door de voorstelling heen</a:t>
            </a:r>
          </a:p>
          <a:p>
            <a:r>
              <a:rPr lang="nl-NL" dirty="0"/>
              <a:t>We kijken en luisteren met aandacht</a:t>
            </a:r>
          </a:p>
          <a:p>
            <a:r>
              <a:rPr lang="nl-NL" dirty="0"/>
              <a:t>Foto’s staan op de website dus die hoef je niet zelf te maken</a:t>
            </a:r>
          </a:p>
          <a:p>
            <a:r>
              <a:rPr lang="nl-NL" dirty="0"/>
              <a:t>Aan het einde geven we applaus als dank aan de toneelspelers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66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6">
            <a:extLst>
              <a:ext uri="{FF2B5EF4-FFF2-40B4-BE49-F238E27FC236}">
                <a16:creationId xmlns:a16="http://schemas.microsoft.com/office/drawing/2014/main" id="{C7F55EAC-550A-4BDD-9099-3F20B8FA0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DC4F5A5F-493F-49AE-89B6-D5AF5EBC8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724001 w 12192000"/>
              <a:gd name="connsiteY0" fmla="*/ 434021 h 6858000"/>
              <a:gd name="connsiteX1" fmla="*/ 6471155 w 12192000"/>
              <a:gd name="connsiteY1" fmla="*/ 434599 h 6858000"/>
              <a:gd name="connsiteX2" fmla="*/ 5384913 w 12192000"/>
              <a:gd name="connsiteY2" fmla="*/ 497971 h 6858000"/>
              <a:gd name="connsiteX3" fmla="*/ 4818280 w 12192000"/>
              <a:gd name="connsiteY3" fmla="*/ 541802 h 6858000"/>
              <a:gd name="connsiteX4" fmla="*/ 3965428 w 12192000"/>
              <a:gd name="connsiteY4" fmla="*/ 675942 h 6858000"/>
              <a:gd name="connsiteX5" fmla="*/ 3699528 w 12192000"/>
              <a:gd name="connsiteY5" fmla="*/ 770472 h 6858000"/>
              <a:gd name="connsiteX6" fmla="*/ 3438854 w 12192000"/>
              <a:gd name="connsiteY6" fmla="*/ 834899 h 6858000"/>
              <a:gd name="connsiteX7" fmla="*/ 3367443 w 12192000"/>
              <a:gd name="connsiteY7" fmla="*/ 893518 h 6858000"/>
              <a:gd name="connsiteX8" fmla="*/ 3467301 w 12192000"/>
              <a:gd name="connsiteY8" fmla="*/ 953722 h 6858000"/>
              <a:gd name="connsiteX9" fmla="*/ 3889955 w 12192000"/>
              <a:gd name="connsiteY9" fmla="*/ 977486 h 6858000"/>
              <a:gd name="connsiteX10" fmla="*/ 3502135 w 12192000"/>
              <a:gd name="connsiteY10" fmla="*/ 1054062 h 6858000"/>
              <a:gd name="connsiteX11" fmla="*/ 4072832 w 12192000"/>
              <a:gd name="connsiteY11" fmla="*/ 1017622 h 6858000"/>
              <a:gd name="connsiteX12" fmla="*/ 4244099 w 12192000"/>
              <a:gd name="connsiteY12" fmla="*/ 1030825 h 6858000"/>
              <a:gd name="connsiteX13" fmla="*/ 4095475 w 12192000"/>
              <a:gd name="connsiteY13" fmla="*/ 1092084 h 6858000"/>
              <a:gd name="connsiteX14" fmla="*/ 3327386 w 12192000"/>
              <a:gd name="connsiteY14" fmla="*/ 1215660 h 6858000"/>
              <a:gd name="connsiteX15" fmla="*/ 3254813 w 12192000"/>
              <a:gd name="connsiteY15" fmla="*/ 1226749 h 6858000"/>
              <a:gd name="connsiteX16" fmla="*/ 2776427 w 12192000"/>
              <a:gd name="connsiteY16" fmla="*/ 1401552 h 6858000"/>
              <a:gd name="connsiteX17" fmla="*/ 3063226 w 12192000"/>
              <a:gd name="connsiteY17" fmla="*/ 1384124 h 6858000"/>
              <a:gd name="connsiteX18" fmla="*/ 2754945 w 12192000"/>
              <a:gd name="connsiteY18" fmla="*/ 1495025 h 6858000"/>
              <a:gd name="connsiteX19" fmla="*/ 2381061 w 12192000"/>
              <a:gd name="connsiteY19" fmla="*/ 1619658 h 6858000"/>
              <a:gd name="connsiteX20" fmla="*/ 2008336 w 12192000"/>
              <a:gd name="connsiteY20" fmla="*/ 1814527 h 6858000"/>
              <a:gd name="connsiteX21" fmla="*/ 1740695 w 12192000"/>
              <a:gd name="connsiteY21" fmla="*/ 1914337 h 6858000"/>
              <a:gd name="connsiteX22" fmla="*/ 1787720 w 12192000"/>
              <a:gd name="connsiteY22" fmla="*/ 1991970 h 6858000"/>
              <a:gd name="connsiteX23" fmla="*/ 1754048 w 12192000"/>
              <a:gd name="connsiteY23" fmla="*/ 2078049 h 6858000"/>
              <a:gd name="connsiteX24" fmla="*/ 2228951 w 12192000"/>
              <a:gd name="connsiteY24" fmla="*/ 1996721 h 6858000"/>
              <a:gd name="connsiteX25" fmla="*/ 2054781 w 12192000"/>
              <a:gd name="connsiteY25" fmla="*/ 2053228 h 6858000"/>
              <a:gd name="connsiteX26" fmla="*/ 1985693 w 12192000"/>
              <a:gd name="connsiteY26" fmla="*/ 2109207 h 6858000"/>
              <a:gd name="connsiteX27" fmla="*/ 2061168 w 12192000"/>
              <a:gd name="connsiteY27" fmla="*/ 2130859 h 6858000"/>
              <a:gd name="connsiteX28" fmla="*/ 2388026 w 12192000"/>
              <a:gd name="connsiteY28" fmla="*/ 2184726 h 6858000"/>
              <a:gd name="connsiteX29" fmla="*/ 1560719 w 12192000"/>
              <a:gd name="connsiteY29" fmla="*/ 2384876 h 6858000"/>
              <a:gd name="connsiteX30" fmla="*/ 1679734 w 12192000"/>
              <a:gd name="connsiteY30" fmla="*/ 2400191 h 6858000"/>
              <a:gd name="connsiteX31" fmla="*/ 2882089 w 12192000"/>
              <a:gd name="connsiteY31" fmla="*/ 2383292 h 6858000"/>
              <a:gd name="connsiteX32" fmla="*/ 3116638 w 12192000"/>
              <a:gd name="connsiteY32" fmla="*/ 2359528 h 6858000"/>
              <a:gd name="connsiteX33" fmla="*/ 2897765 w 12192000"/>
              <a:gd name="connsiteY33" fmla="*/ 2758243 h 6858000"/>
              <a:gd name="connsiteX34" fmla="*/ 2981367 w 12192000"/>
              <a:gd name="connsiteY34" fmla="*/ 2829008 h 6858000"/>
              <a:gd name="connsiteX35" fmla="*/ 2682955 w 12192000"/>
              <a:gd name="connsiteY35" fmla="*/ 2846436 h 6858000"/>
              <a:gd name="connsiteX36" fmla="*/ 2099485 w 12192000"/>
              <a:gd name="connsiteY36" fmla="*/ 3066653 h 6858000"/>
              <a:gd name="connsiteX37" fmla="*/ 1807460 w 12192000"/>
              <a:gd name="connsiteY37" fmla="*/ 3454808 h 6858000"/>
              <a:gd name="connsiteX38" fmla="*/ 1921251 w 12192000"/>
              <a:gd name="connsiteY38" fmla="*/ 3540889 h 6858000"/>
              <a:gd name="connsiteX39" fmla="*/ 1453313 w 12192000"/>
              <a:gd name="connsiteY39" fmla="*/ 3637002 h 6858000"/>
              <a:gd name="connsiteX40" fmla="*/ 1686122 w 12192000"/>
              <a:gd name="connsiteY40" fmla="*/ 3667634 h 6858000"/>
              <a:gd name="connsiteX41" fmla="*/ 1513692 w 12192000"/>
              <a:gd name="connsiteY41" fmla="*/ 3725196 h 6858000"/>
              <a:gd name="connsiteX42" fmla="*/ 1369711 w 12192000"/>
              <a:gd name="connsiteY42" fmla="*/ 3826063 h 6858000"/>
              <a:gd name="connsiteX43" fmla="*/ 2051298 w 12192000"/>
              <a:gd name="connsiteY43" fmla="*/ 3754242 h 6858000"/>
              <a:gd name="connsiteX44" fmla="*/ 2245207 w 12192000"/>
              <a:gd name="connsiteY44" fmla="*/ 3797018 h 6858000"/>
              <a:gd name="connsiteX45" fmla="*/ 2353192 w 12192000"/>
              <a:gd name="connsiteY45" fmla="*/ 3796489 h 6858000"/>
              <a:gd name="connsiteX46" fmla="*/ 2490207 w 12192000"/>
              <a:gd name="connsiteY46" fmla="*/ 3801242 h 6858000"/>
              <a:gd name="connsiteX47" fmla="*/ 2375835 w 12192000"/>
              <a:gd name="connsiteY47" fmla="*/ 3839794 h 6858000"/>
              <a:gd name="connsiteX48" fmla="*/ 2522138 w 12192000"/>
              <a:gd name="connsiteY48" fmla="*/ 4009841 h 6858000"/>
              <a:gd name="connsiteX49" fmla="*/ 1998466 w 12192000"/>
              <a:gd name="connsiteY49" fmla="*/ 4130778 h 6858000"/>
              <a:gd name="connsiteX50" fmla="*/ 2114580 w 12192000"/>
              <a:gd name="connsiteY50" fmla="*/ 4154543 h 6858000"/>
              <a:gd name="connsiteX51" fmla="*/ 2177862 w 12192000"/>
              <a:gd name="connsiteY51" fmla="*/ 4189925 h 6858000"/>
              <a:gd name="connsiteX52" fmla="*/ 1868419 w 12192000"/>
              <a:gd name="connsiteY52" fmla="*/ 4382153 h 6858000"/>
              <a:gd name="connsiteX53" fmla="*/ 2279460 w 12192000"/>
              <a:gd name="connsiteY53" fmla="*/ 4356805 h 6858000"/>
              <a:gd name="connsiteX54" fmla="*/ 2029817 w 12192000"/>
              <a:gd name="connsiteY54" fmla="*/ 4468235 h 6858000"/>
              <a:gd name="connsiteX55" fmla="*/ 1560137 w 12192000"/>
              <a:gd name="connsiteY55" fmla="*/ 4730172 h 6858000"/>
              <a:gd name="connsiteX56" fmla="*/ 1956664 w 12192000"/>
              <a:gd name="connsiteY56" fmla="*/ 4820477 h 6858000"/>
              <a:gd name="connsiteX57" fmla="*/ 3268168 w 12192000"/>
              <a:gd name="connsiteY57" fmla="*/ 4852692 h 6858000"/>
              <a:gd name="connsiteX58" fmla="*/ 2807197 w 12192000"/>
              <a:gd name="connsiteY58" fmla="*/ 4939300 h 6858000"/>
              <a:gd name="connsiteX59" fmla="*/ 2721272 w 12192000"/>
              <a:gd name="connsiteY59" fmla="*/ 4970458 h 6858000"/>
              <a:gd name="connsiteX60" fmla="*/ 2802552 w 12192000"/>
              <a:gd name="connsiteY60" fmla="*/ 5014291 h 6858000"/>
              <a:gd name="connsiteX61" fmla="*/ 2537812 w 12192000"/>
              <a:gd name="connsiteY61" fmla="*/ 5053898 h 6858000"/>
              <a:gd name="connsiteX62" fmla="*/ 2569744 w 12192000"/>
              <a:gd name="connsiteY62" fmla="*/ 5153182 h 6858000"/>
              <a:gd name="connsiteX63" fmla="*/ 1987436 w 12192000"/>
              <a:gd name="connsiteY63" fmla="*/ 5334320 h 6858000"/>
              <a:gd name="connsiteX64" fmla="*/ 1972921 w 12192000"/>
              <a:gd name="connsiteY64" fmla="*/ 5382376 h 6858000"/>
              <a:gd name="connsiteX65" fmla="*/ 2341001 w 12192000"/>
              <a:gd name="connsiteY65" fmla="*/ 5360725 h 6858000"/>
              <a:gd name="connsiteX66" fmla="*/ 2710822 w 12192000"/>
              <a:gd name="connsiteY66" fmla="*/ 5418816 h 6858000"/>
              <a:gd name="connsiteX67" fmla="*/ 2833903 w 12192000"/>
              <a:gd name="connsiteY67" fmla="*/ 5413007 h 6858000"/>
              <a:gd name="connsiteX68" fmla="*/ 3011556 w 12192000"/>
              <a:gd name="connsiteY68" fmla="*/ 5399276 h 6858000"/>
              <a:gd name="connsiteX69" fmla="*/ 3254233 w 12192000"/>
              <a:gd name="connsiteY69" fmla="*/ 5439412 h 6858000"/>
              <a:gd name="connsiteX70" fmla="*/ 2792101 w 12192000"/>
              <a:gd name="connsiteY70" fmla="*/ 5471625 h 6858000"/>
              <a:gd name="connsiteX71" fmla="*/ 2977303 w 12192000"/>
              <a:gd name="connsiteY71" fmla="*/ 5539751 h 6858000"/>
              <a:gd name="connsiteX72" fmla="*/ 3656566 w 12192000"/>
              <a:gd name="connsiteY72" fmla="*/ 5678642 h 6858000"/>
              <a:gd name="connsiteX73" fmla="*/ 4858340 w 12192000"/>
              <a:gd name="connsiteY73" fmla="*/ 5969625 h 6858000"/>
              <a:gd name="connsiteX74" fmla="*/ 5296668 w 12192000"/>
              <a:gd name="connsiteY74" fmla="*/ 6043559 h 6858000"/>
              <a:gd name="connsiteX75" fmla="*/ 5456323 w 12192000"/>
              <a:gd name="connsiteY75" fmla="*/ 6042502 h 6858000"/>
              <a:gd name="connsiteX76" fmla="*/ 5267058 w 12192000"/>
              <a:gd name="connsiteY76" fmla="*/ 6100066 h 6858000"/>
              <a:gd name="connsiteX77" fmla="*/ 7095266 w 12192000"/>
              <a:gd name="connsiteY77" fmla="*/ 6287541 h 6858000"/>
              <a:gd name="connsiteX78" fmla="*/ 9707235 w 12192000"/>
              <a:gd name="connsiteY78" fmla="*/ 5994446 h 6858000"/>
              <a:gd name="connsiteX79" fmla="*/ 10083442 w 12192000"/>
              <a:gd name="connsiteY79" fmla="*/ 5678642 h 6858000"/>
              <a:gd name="connsiteX80" fmla="*/ 10338892 w 12192000"/>
              <a:gd name="connsiteY80" fmla="*/ 4650957 h 6858000"/>
              <a:gd name="connsiteX81" fmla="*/ 10628013 w 12192000"/>
              <a:gd name="connsiteY81" fmla="*/ 4411198 h 6858000"/>
              <a:gd name="connsiteX82" fmla="*/ 10802766 w 12192000"/>
              <a:gd name="connsiteY82" fmla="*/ 4258050 h 6858000"/>
              <a:gd name="connsiteX83" fmla="*/ 10614662 w 12192000"/>
              <a:gd name="connsiteY83" fmla="*/ 4150318 h 6858000"/>
              <a:gd name="connsiteX84" fmla="*/ 10681427 w 12192000"/>
              <a:gd name="connsiteY84" fmla="*/ 4054203 h 6858000"/>
              <a:gd name="connsiteX85" fmla="*/ 10520029 w 12192000"/>
              <a:gd name="connsiteY85" fmla="*/ 3804411 h 6858000"/>
              <a:gd name="connsiteX86" fmla="*/ 10568798 w 12192000"/>
              <a:gd name="connsiteY86" fmla="*/ 3466426 h 6858000"/>
              <a:gd name="connsiteX87" fmla="*/ 10499709 w 12192000"/>
              <a:gd name="connsiteY87" fmla="*/ 3166465 h 6858000"/>
              <a:gd name="connsiteX88" fmla="*/ 10489840 w 12192000"/>
              <a:gd name="connsiteY88" fmla="*/ 2546475 h 6858000"/>
              <a:gd name="connsiteX89" fmla="*/ 10584471 w 12192000"/>
              <a:gd name="connsiteY89" fmla="*/ 2512148 h 6858000"/>
              <a:gd name="connsiteX90" fmla="*/ 10695942 w 12192000"/>
              <a:gd name="connsiteY90" fmla="*/ 2358471 h 6858000"/>
              <a:gd name="connsiteX91" fmla="*/ 10732516 w 12192000"/>
              <a:gd name="connsiteY91" fmla="*/ 2287706 h 6858000"/>
              <a:gd name="connsiteX92" fmla="*/ 10731357 w 12192000"/>
              <a:gd name="connsiteY92" fmla="*/ 2137725 h 6858000"/>
              <a:gd name="connsiteX93" fmla="*/ 10678525 w 12192000"/>
              <a:gd name="connsiteY93" fmla="*/ 2070656 h 6858000"/>
              <a:gd name="connsiteX94" fmla="*/ 10735999 w 12192000"/>
              <a:gd name="connsiteY94" fmla="*/ 1956587 h 6858000"/>
              <a:gd name="connsiteX95" fmla="*/ 10824246 w 12192000"/>
              <a:gd name="connsiteY95" fmla="*/ 1862584 h 6858000"/>
              <a:gd name="connsiteX96" fmla="*/ 10773156 w 12192000"/>
              <a:gd name="connsiteY96" fmla="*/ 1768054 h 6858000"/>
              <a:gd name="connsiteX97" fmla="*/ 10716261 w 12192000"/>
              <a:gd name="connsiteY97" fmla="*/ 1678278 h 6858000"/>
              <a:gd name="connsiteX98" fmla="*/ 10554864 w 12192000"/>
              <a:gd name="connsiteY98" fmla="*/ 1477599 h 6858000"/>
              <a:gd name="connsiteX99" fmla="*/ 10267483 w 12192000"/>
              <a:gd name="connsiteY99" fmla="*/ 1324977 h 6858000"/>
              <a:gd name="connsiteX100" fmla="*/ 9913337 w 12192000"/>
              <a:gd name="connsiteY100" fmla="*/ 1202458 h 6858000"/>
              <a:gd name="connsiteX101" fmla="*/ 10024805 w 12192000"/>
              <a:gd name="connsiteY101" fmla="*/ 1124827 h 6858000"/>
              <a:gd name="connsiteX102" fmla="*/ 9411726 w 12192000"/>
              <a:gd name="connsiteY102" fmla="*/ 980655 h 6858000"/>
              <a:gd name="connsiteX103" fmla="*/ 9930753 w 12192000"/>
              <a:gd name="connsiteY103" fmla="*/ 901968 h 6858000"/>
              <a:gd name="connsiteX104" fmla="*/ 9894178 w 12192000"/>
              <a:gd name="connsiteY104" fmla="*/ 871339 h 6858000"/>
              <a:gd name="connsiteX105" fmla="*/ 9858182 w 12192000"/>
              <a:gd name="connsiteY105" fmla="*/ 839125 h 6858000"/>
              <a:gd name="connsiteX106" fmla="*/ 10131050 w 12192000"/>
              <a:gd name="connsiteY106" fmla="*/ 792652 h 6858000"/>
              <a:gd name="connsiteX107" fmla="*/ 10006808 w 12192000"/>
              <a:gd name="connsiteY107" fmla="*/ 731920 h 6858000"/>
              <a:gd name="connsiteX108" fmla="*/ 10233809 w 12192000"/>
              <a:gd name="connsiteY108" fmla="*/ 710268 h 6858000"/>
              <a:gd name="connsiteX109" fmla="*/ 10267483 w 12192000"/>
              <a:gd name="connsiteY109" fmla="*/ 628940 h 6858000"/>
              <a:gd name="connsiteX110" fmla="*/ 10136275 w 12192000"/>
              <a:gd name="connsiteY110" fmla="*/ 589333 h 6858000"/>
              <a:gd name="connsiteX111" fmla="*/ 9131312 w 12192000"/>
              <a:gd name="connsiteY111" fmla="*/ 480544 h 6858000"/>
              <a:gd name="connsiteX112" fmla="*/ 7479600 w 12192000"/>
              <a:gd name="connsiteY112" fmla="*/ 454667 h 6858000"/>
              <a:gd name="connsiteX113" fmla="*/ 6724001 w 12192000"/>
              <a:gd name="connsiteY113" fmla="*/ 434021 h 6858000"/>
              <a:gd name="connsiteX114" fmla="*/ 0 w 12192000"/>
              <a:gd name="connsiteY114" fmla="*/ 0 h 6858000"/>
              <a:gd name="connsiteX115" fmla="*/ 12192000 w 12192000"/>
              <a:gd name="connsiteY115" fmla="*/ 0 h 6858000"/>
              <a:gd name="connsiteX116" fmla="*/ 12192000 w 12192000"/>
              <a:gd name="connsiteY116" fmla="*/ 6858000 h 6858000"/>
              <a:gd name="connsiteX117" fmla="*/ 0 w 12192000"/>
              <a:gd name="connsiteY11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2192000" h="6858000">
                <a:moveTo>
                  <a:pt x="6724001" y="434021"/>
                </a:moveTo>
                <a:cubicBezTo>
                  <a:pt x="6639882" y="433113"/>
                  <a:pt x="6555627" y="433147"/>
                  <a:pt x="6471155" y="434599"/>
                </a:cubicBezTo>
                <a:cubicBezTo>
                  <a:pt x="6109461" y="440937"/>
                  <a:pt x="5748349" y="439351"/>
                  <a:pt x="5384913" y="497971"/>
                </a:cubicBezTo>
                <a:cubicBezTo>
                  <a:pt x="5199132" y="528072"/>
                  <a:pt x="5005803" y="518038"/>
                  <a:pt x="4818280" y="541802"/>
                </a:cubicBezTo>
                <a:cubicBezTo>
                  <a:pt x="4532641" y="578242"/>
                  <a:pt x="4247003" y="621019"/>
                  <a:pt x="3965428" y="675942"/>
                </a:cubicBezTo>
                <a:cubicBezTo>
                  <a:pt x="3877181" y="693369"/>
                  <a:pt x="3768034" y="703930"/>
                  <a:pt x="3699528" y="770472"/>
                </a:cubicBezTo>
                <a:cubicBezTo>
                  <a:pt x="3590961" y="728224"/>
                  <a:pt x="3523617" y="807966"/>
                  <a:pt x="3438854" y="834899"/>
                </a:cubicBezTo>
                <a:cubicBezTo>
                  <a:pt x="3405761" y="845462"/>
                  <a:pt x="3362218" y="860248"/>
                  <a:pt x="3367443" y="893518"/>
                </a:cubicBezTo>
                <a:cubicBezTo>
                  <a:pt x="3372089" y="935238"/>
                  <a:pt x="3420855" y="962172"/>
                  <a:pt x="3467301" y="953722"/>
                </a:cubicBezTo>
                <a:cubicBezTo>
                  <a:pt x="3611863" y="927317"/>
                  <a:pt x="3741328" y="986464"/>
                  <a:pt x="3889955" y="977486"/>
                </a:cubicBezTo>
                <a:cubicBezTo>
                  <a:pt x="3760488" y="1002836"/>
                  <a:pt x="3631601" y="1028713"/>
                  <a:pt x="3502135" y="1054062"/>
                </a:cubicBezTo>
                <a:cubicBezTo>
                  <a:pt x="3694303" y="1074129"/>
                  <a:pt x="3883568" y="1038218"/>
                  <a:pt x="4072832" y="1017622"/>
                </a:cubicBezTo>
                <a:cubicBezTo>
                  <a:pt x="4133792" y="1011285"/>
                  <a:pt x="4228424" y="962699"/>
                  <a:pt x="4244099" y="1030825"/>
                </a:cubicBezTo>
                <a:cubicBezTo>
                  <a:pt x="4254550" y="1076242"/>
                  <a:pt x="4152951" y="1079410"/>
                  <a:pt x="4095475" y="1092084"/>
                </a:cubicBezTo>
                <a:cubicBezTo>
                  <a:pt x="3841766" y="1146479"/>
                  <a:pt x="3583994" y="1178165"/>
                  <a:pt x="3327386" y="1215660"/>
                </a:cubicBezTo>
                <a:cubicBezTo>
                  <a:pt x="3303001" y="1219357"/>
                  <a:pt x="3271070" y="1216188"/>
                  <a:pt x="3254813" y="1226749"/>
                </a:cubicBezTo>
                <a:cubicBezTo>
                  <a:pt x="3123605" y="1311774"/>
                  <a:pt x="2957563" y="1339765"/>
                  <a:pt x="2776427" y="1401552"/>
                </a:cubicBezTo>
                <a:cubicBezTo>
                  <a:pt x="2890798" y="1430598"/>
                  <a:pt x="2968012" y="1370921"/>
                  <a:pt x="3063226" y="1384124"/>
                </a:cubicBezTo>
                <a:cubicBezTo>
                  <a:pt x="2966272" y="1448024"/>
                  <a:pt x="2853641" y="1460171"/>
                  <a:pt x="2754945" y="1495025"/>
                </a:cubicBezTo>
                <a:cubicBezTo>
                  <a:pt x="2684117" y="1519846"/>
                  <a:pt x="2421119" y="1597477"/>
                  <a:pt x="2381061" y="1619658"/>
                </a:cubicBezTo>
                <a:cubicBezTo>
                  <a:pt x="2260302" y="1688311"/>
                  <a:pt x="2107033" y="1720525"/>
                  <a:pt x="2008336" y="1814527"/>
                </a:cubicBezTo>
                <a:cubicBezTo>
                  <a:pt x="1938668" y="1880540"/>
                  <a:pt x="1822554" y="1868393"/>
                  <a:pt x="1740695" y="1914337"/>
                </a:cubicBezTo>
                <a:cubicBezTo>
                  <a:pt x="1711667" y="1957642"/>
                  <a:pt x="1767982" y="1968733"/>
                  <a:pt x="1787720" y="1991970"/>
                </a:cubicBezTo>
                <a:cubicBezTo>
                  <a:pt x="1813846" y="2023126"/>
                  <a:pt x="1767401" y="2040555"/>
                  <a:pt x="1754048" y="2078049"/>
                </a:cubicBezTo>
                <a:cubicBezTo>
                  <a:pt x="1907898" y="2035802"/>
                  <a:pt x="2054781" y="2010981"/>
                  <a:pt x="2228951" y="1996721"/>
                </a:cubicBezTo>
                <a:cubicBezTo>
                  <a:pt x="2171475" y="2057452"/>
                  <a:pt x="2101807" y="2031048"/>
                  <a:pt x="2054781" y="2053228"/>
                </a:cubicBezTo>
                <a:cubicBezTo>
                  <a:pt x="2024011" y="2067487"/>
                  <a:pt x="1976984" y="2073824"/>
                  <a:pt x="1985693" y="2109207"/>
                </a:cubicBezTo>
                <a:cubicBezTo>
                  <a:pt x="1992660" y="2137196"/>
                  <a:pt x="2032140" y="2133500"/>
                  <a:pt x="2061168" y="2130859"/>
                </a:cubicBezTo>
                <a:cubicBezTo>
                  <a:pt x="2172636" y="2120825"/>
                  <a:pt x="2281202" y="2117656"/>
                  <a:pt x="2388026" y="2184726"/>
                </a:cubicBezTo>
                <a:cubicBezTo>
                  <a:pt x="2116321" y="2282425"/>
                  <a:pt x="1803977" y="2241233"/>
                  <a:pt x="1560719" y="2384876"/>
                </a:cubicBezTo>
                <a:cubicBezTo>
                  <a:pt x="1594973" y="2429237"/>
                  <a:pt x="1643739" y="2405472"/>
                  <a:pt x="1679734" y="2400191"/>
                </a:cubicBezTo>
                <a:cubicBezTo>
                  <a:pt x="1916026" y="2364279"/>
                  <a:pt x="2760170" y="2428180"/>
                  <a:pt x="2882089" y="2383292"/>
                </a:cubicBezTo>
                <a:cubicBezTo>
                  <a:pt x="2956983" y="2355830"/>
                  <a:pt x="3035941" y="2342628"/>
                  <a:pt x="3116638" y="2359528"/>
                </a:cubicBezTo>
                <a:cubicBezTo>
                  <a:pt x="3194434" y="2375898"/>
                  <a:pt x="3174696" y="2605622"/>
                  <a:pt x="2897765" y="2758243"/>
                </a:cubicBezTo>
                <a:cubicBezTo>
                  <a:pt x="2858286" y="2779895"/>
                  <a:pt x="3034779" y="2811053"/>
                  <a:pt x="2981367" y="2829008"/>
                </a:cubicBezTo>
                <a:cubicBezTo>
                  <a:pt x="2939566" y="2843267"/>
                  <a:pt x="2734626" y="2835346"/>
                  <a:pt x="2682955" y="2846436"/>
                </a:cubicBezTo>
                <a:cubicBezTo>
                  <a:pt x="2662635" y="2851188"/>
                  <a:pt x="2040267" y="3029159"/>
                  <a:pt x="2099485" y="3066653"/>
                </a:cubicBezTo>
                <a:cubicBezTo>
                  <a:pt x="2276558" y="3179139"/>
                  <a:pt x="2869897" y="3385098"/>
                  <a:pt x="1807460" y="3454808"/>
                </a:cubicBezTo>
                <a:cubicBezTo>
                  <a:pt x="1841132" y="3495472"/>
                  <a:pt x="1934024" y="3469596"/>
                  <a:pt x="1921251" y="3540889"/>
                </a:cubicBezTo>
                <a:cubicBezTo>
                  <a:pt x="1780173" y="3579440"/>
                  <a:pt x="1617035" y="3577328"/>
                  <a:pt x="1453313" y="3637002"/>
                </a:cubicBezTo>
                <a:cubicBezTo>
                  <a:pt x="1527047" y="3680307"/>
                  <a:pt x="1611808" y="3653902"/>
                  <a:pt x="1686122" y="3667634"/>
                </a:cubicBezTo>
                <a:cubicBezTo>
                  <a:pt x="1644320" y="3722027"/>
                  <a:pt x="1572330" y="3713578"/>
                  <a:pt x="1513692" y="3725196"/>
                </a:cubicBezTo>
                <a:cubicBezTo>
                  <a:pt x="1459700" y="3736286"/>
                  <a:pt x="1345329" y="3830816"/>
                  <a:pt x="1369711" y="3826063"/>
                </a:cubicBezTo>
                <a:cubicBezTo>
                  <a:pt x="1595553" y="3783815"/>
                  <a:pt x="1824877" y="3795434"/>
                  <a:pt x="2051298" y="3754242"/>
                </a:cubicBezTo>
                <a:cubicBezTo>
                  <a:pt x="2126192" y="3740511"/>
                  <a:pt x="2210955" y="3714106"/>
                  <a:pt x="2245207" y="3797018"/>
                </a:cubicBezTo>
                <a:cubicBezTo>
                  <a:pt x="2255659" y="3821310"/>
                  <a:pt x="2248109" y="3829232"/>
                  <a:pt x="2353192" y="3796489"/>
                </a:cubicBezTo>
                <a:cubicBezTo>
                  <a:pt x="2394414" y="3783815"/>
                  <a:pt x="2448988" y="3770085"/>
                  <a:pt x="2490207" y="3801242"/>
                </a:cubicBezTo>
                <a:cubicBezTo>
                  <a:pt x="2464082" y="3840321"/>
                  <a:pt x="2413572" y="3828703"/>
                  <a:pt x="2375835" y="3839794"/>
                </a:cubicBezTo>
                <a:cubicBezTo>
                  <a:pt x="2275978" y="3868311"/>
                  <a:pt x="2619094" y="3977100"/>
                  <a:pt x="2522138" y="4009841"/>
                </a:cubicBezTo>
                <a:cubicBezTo>
                  <a:pt x="2323584" y="4076912"/>
                  <a:pt x="2199343" y="4057372"/>
                  <a:pt x="1998466" y="4130778"/>
                </a:cubicBezTo>
                <a:cubicBezTo>
                  <a:pt x="2066973" y="4129192"/>
                  <a:pt x="2046072" y="4154543"/>
                  <a:pt x="2114580" y="4154543"/>
                </a:cubicBezTo>
                <a:cubicBezTo>
                  <a:pt x="2145350" y="4154543"/>
                  <a:pt x="2177862" y="4160878"/>
                  <a:pt x="2177862" y="4189925"/>
                </a:cubicBezTo>
                <a:cubicBezTo>
                  <a:pt x="2177862" y="4217385"/>
                  <a:pt x="1817330" y="4367895"/>
                  <a:pt x="1868419" y="4382153"/>
                </a:cubicBezTo>
                <a:cubicBezTo>
                  <a:pt x="2007755" y="4420704"/>
                  <a:pt x="2365385" y="4302410"/>
                  <a:pt x="2279460" y="4356805"/>
                </a:cubicBezTo>
                <a:cubicBezTo>
                  <a:pt x="2148834" y="4439716"/>
                  <a:pt x="2129094" y="4456088"/>
                  <a:pt x="2029817" y="4468235"/>
                </a:cubicBezTo>
                <a:cubicBezTo>
                  <a:pt x="1944474" y="4478796"/>
                  <a:pt x="1644320" y="4710633"/>
                  <a:pt x="1560137" y="4730172"/>
                </a:cubicBezTo>
                <a:cubicBezTo>
                  <a:pt x="1485825" y="4747072"/>
                  <a:pt x="1774947" y="4800410"/>
                  <a:pt x="1956664" y="4820477"/>
                </a:cubicBezTo>
                <a:cubicBezTo>
                  <a:pt x="2130256" y="4840017"/>
                  <a:pt x="3101544" y="4789319"/>
                  <a:pt x="3268168" y="4852692"/>
                </a:cubicBezTo>
                <a:cubicBezTo>
                  <a:pt x="3111993" y="4878041"/>
                  <a:pt x="2970336" y="4953030"/>
                  <a:pt x="2807197" y="4939300"/>
                </a:cubicBezTo>
                <a:cubicBezTo>
                  <a:pt x="2773524" y="4936660"/>
                  <a:pt x="2724756" y="4930323"/>
                  <a:pt x="2721272" y="4970458"/>
                </a:cubicBezTo>
                <a:cubicBezTo>
                  <a:pt x="2718369" y="5005313"/>
                  <a:pt x="2788038" y="4981548"/>
                  <a:pt x="2802552" y="5014291"/>
                </a:cubicBezTo>
                <a:cubicBezTo>
                  <a:pt x="2719531" y="5060235"/>
                  <a:pt x="2621415" y="5018515"/>
                  <a:pt x="2537812" y="5053898"/>
                </a:cubicBezTo>
                <a:cubicBezTo>
                  <a:pt x="2491948" y="5099314"/>
                  <a:pt x="2589483" y="5107236"/>
                  <a:pt x="2569744" y="5153182"/>
                </a:cubicBezTo>
                <a:cubicBezTo>
                  <a:pt x="2301522" y="5193845"/>
                  <a:pt x="2252174" y="5268836"/>
                  <a:pt x="1987436" y="5334320"/>
                </a:cubicBezTo>
                <a:cubicBezTo>
                  <a:pt x="1971179" y="5338545"/>
                  <a:pt x="1958407" y="5352274"/>
                  <a:pt x="1972921" y="5382376"/>
                </a:cubicBezTo>
                <a:cubicBezTo>
                  <a:pt x="2087874" y="5396107"/>
                  <a:pt x="2215599" y="5373399"/>
                  <a:pt x="2341001" y="5360725"/>
                </a:cubicBezTo>
                <a:cubicBezTo>
                  <a:pt x="2537812" y="5340129"/>
                  <a:pt x="2533748" y="5339072"/>
                  <a:pt x="2710822" y="5418816"/>
                </a:cubicBezTo>
                <a:cubicBezTo>
                  <a:pt x="2743914" y="5433602"/>
                  <a:pt x="2801390" y="5438355"/>
                  <a:pt x="2833903" y="5413007"/>
                </a:cubicBezTo>
                <a:cubicBezTo>
                  <a:pt x="2896604" y="5364422"/>
                  <a:pt x="2950016" y="5368646"/>
                  <a:pt x="3011556" y="5399276"/>
                </a:cubicBezTo>
                <a:cubicBezTo>
                  <a:pt x="3077160" y="5432547"/>
                  <a:pt x="3171793" y="5391882"/>
                  <a:pt x="3254233" y="5439412"/>
                </a:cubicBezTo>
                <a:cubicBezTo>
                  <a:pt x="3099802" y="5473739"/>
                  <a:pt x="2957563" y="5473739"/>
                  <a:pt x="2792101" y="5471625"/>
                </a:cubicBezTo>
                <a:cubicBezTo>
                  <a:pt x="2846095" y="5537639"/>
                  <a:pt x="2914601" y="5536582"/>
                  <a:pt x="2977303" y="5539751"/>
                </a:cubicBezTo>
                <a:cubicBezTo>
                  <a:pt x="3214174" y="5551898"/>
                  <a:pt x="3601411" y="5660686"/>
                  <a:pt x="3656566" y="5678642"/>
                </a:cubicBezTo>
                <a:cubicBezTo>
                  <a:pt x="4280675" y="5879847"/>
                  <a:pt x="4178497" y="5898332"/>
                  <a:pt x="4858340" y="5969625"/>
                </a:cubicBezTo>
                <a:cubicBezTo>
                  <a:pt x="5261253" y="6011873"/>
                  <a:pt x="4887368" y="6032469"/>
                  <a:pt x="5296668" y="6043559"/>
                </a:cubicBezTo>
                <a:cubicBezTo>
                  <a:pt x="5349500" y="6045143"/>
                  <a:pt x="5402911" y="6044087"/>
                  <a:pt x="5456323" y="6042502"/>
                </a:cubicBezTo>
                <a:cubicBezTo>
                  <a:pt x="5368077" y="6073134"/>
                  <a:pt x="5267058" y="6100066"/>
                  <a:pt x="5267058" y="6100066"/>
                </a:cubicBezTo>
                <a:cubicBezTo>
                  <a:pt x="5267058" y="6100066"/>
                  <a:pt x="5318728" y="6208854"/>
                  <a:pt x="7095266" y="6287541"/>
                </a:cubicBezTo>
                <a:cubicBezTo>
                  <a:pt x="7422124" y="6302329"/>
                  <a:pt x="9563254" y="6024548"/>
                  <a:pt x="9707235" y="5994446"/>
                </a:cubicBezTo>
                <a:cubicBezTo>
                  <a:pt x="9844249" y="5966984"/>
                  <a:pt x="10002164" y="5671247"/>
                  <a:pt x="10083442" y="5678642"/>
                </a:cubicBezTo>
                <a:cubicBezTo>
                  <a:pt x="10103183" y="5653293"/>
                  <a:pt x="10283158" y="5139979"/>
                  <a:pt x="10338892" y="4650957"/>
                </a:cubicBezTo>
                <a:cubicBezTo>
                  <a:pt x="10448618" y="4580718"/>
                  <a:pt x="10551960" y="4503088"/>
                  <a:pt x="10628013" y="4411198"/>
                </a:cubicBezTo>
                <a:cubicBezTo>
                  <a:pt x="10675040" y="4354692"/>
                  <a:pt x="10718003" y="4298185"/>
                  <a:pt x="10802766" y="4258050"/>
                </a:cubicBezTo>
                <a:cubicBezTo>
                  <a:pt x="10755739" y="4203128"/>
                  <a:pt x="10675040" y="4190453"/>
                  <a:pt x="10614662" y="4150318"/>
                </a:cubicBezTo>
                <a:cubicBezTo>
                  <a:pt x="10610017" y="4117046"/>
                  <a:pt x="10705811" y="4127081"/>
                  <a:pt x="10681427" y="4054203"/>
                </a:cubicBezTo>
                <a:cubicBezTo>
                  <a:pt x="10648335" y="3957032"/>
                  <a:pt x="10684328" y="3846131"/>
                  <a:pt x="10520029" y="3804411"/>
                </a:cubicBezTo>
                <a:cubicBezTo>
                  <a:pt x="10476485" y="3709881"/>
                  <a:pt x="10464294" y="3558845"/>
                  <a:pt x="10568798" y="3466426"/>
                </a:cubicBezTo>
                <a:cubicBezTo>
                  <a:pt x="10724388" y="3328592"/>
                  <a:pt x="10699424" y="3240927"/>
                  <a:pt x="10499709" y="3166465"/>
                </a:cubicBezTo>
                <a:cubicBezTo>
                  <a:pt x="10474164" y="3156958"/>
                  <a:pt x="10501452" y="2570768"/>
                  <a:pt x="10489840" y="2546475"/>
                </a:cubicBezTo>
                <a:cubicBezTo>
                  <a:pt x="10508418" y="2513205"/>
                  <a:pt x="10551960" y="2521126"/>
                  <a:pt x="10584471" y="2512148"/>
                </a:cubicBezTo>
                <a:cubicBezTo>
                  <a:pt x="10726711" y="2474125"/>
                  <a:pt x="10731357" y="2474125"/>
                  <a:pt x="10695942" y="2358471"/>
                </a:cubicBezTo>
                <a:cubicBezTo>
                  <a:pt x="10685490" y="2323616"/>
                  <a:pt x="10709874" y="2309357"/>
                  <a:pt x="10732516" y="2287706"/>
                </a:cubicBezTo>
                <a:cubicBezTo>
                  <a:pt x="10817280" y="2206905"/>
                  <a:pt x="10817860" y="2205850"/>
                  <a:pt x="10731357" y="2137725"/>
                </a:cubicBezTo>
                <a:cubicBezTo>
                  <a:pt x="10706391" y="2118185"/>
                  <a:pt x="10689555" y="2097061"/>
                  <a:pt x="10678525" y="2070656"/>
                </a:cubicBezTo>
                <a:cubicBezTo>
                  <a:pt x="10658203" y="2022599"/>
                  <a:pt x="10658784" y="1982463"/>
                  <a:pt x="10735999" y="1956587"/>
                </a:cubicBezTo>
                <a:cubicBezTo>
                  <a:pt x="10789993" y="1938104"/>
                  <a:pt x="10820762" y="1916978"/>
                  <a:pt x="10824246" y="1862584"/>
                </a:cubicBezTo>
                <a:cubicBezTo>
                  <a:pt x="10826570" y="1817166"/>
                  <a:pt x="10832955" y="1787594"/>
                  <a:pt x="10773156" y="1768054"/>
                </a:cubicBezTo>
                <a:cubicBezTo>
                  <a:pt x="10724969" y="1752211"/>
                  <a:pt x="10711036" y="1718412"/>
                  <a:pt x="10716261" y="1678278"/>
                </a:cubicBezTo>
                <a:cubicBezTo>
                  <a:pt x="10728452" y="1580050"/>
                  <a:pt x="10662849" y="1522487"/>
                  <a:pt x="10554864" y="1477599"/>
                </a:cubicBezTo>
                <a:cubicBezTo>
                  <a:pt x="10452101" y="1434822"/>
                  <a:pt x="10362116" y="1377259"/>
                  <a:pt x="10267483" y="1324977"/>
                </a:cubicBezTo>
                <a:cubicBezTo>
                  <a:pt x="10162399" y="1266887"/>
                  <a:pt x="10040481" y="1232031"/>
                  <a:pt x="9913337" y="1202458"/>
                </a:cubicBezTo>
                <a:cubicBezTo>
                  <a:pt x="9936561" y="1160210"/>
                  <a:pt x="10016678" y="1183974"/>
                  <a:pt x="10024805" y="1124827"/>
                </a:cubicBezTo>
                <a:cubicBezTo>
                  <a:pt x="9826251" y="1074658"/>
                  <a:pt x="9636408" y="999139"/>
                  <a:pt x="9411726" y="980655"/>
                </a:cubicBezTo>
                <a:cubicBezTo>
                  <a:pt x="9593444" y="990161"/>
                  <a:pt x="9758326" y="922036"/>
                  <a:pt x="9930753" y="901968"/>
                </a:cubicBezTo>
                <a:cubicBezTo>
                  <a:pt x="9947008" y="868698"/>
                  <a:pt x="9909273" y="877147"/>
                  <a:pt x="9894178" y="871339"/>
                </a:cubicBezTo>
                <a:cubicBezTo>
                  <a:pt x="9879083" y="865001"/>
                  <a:pt x="9860506" y="862889"/>
                  <a:pt x="9858182" y="839125"/>
                </a:cubicBezTo>
                <a:cubicBezTo>
                  <a:pt x="9941205" y="804798"/>
                  <a:pt x="10045126" y="827506"/>
                  <a:pt x="10131050" y="792652"/>
                </a:cubicBezTo>
                <a:cubicBezTo>
                  <a:pt x="10111891" y="741954"/>
                  <a:pt x="10037578" y="772583"/>
                  <a:pt x="10006808" y="731920"/>
                </a:cubicBezTo>
                <a:cubicBezTo>
                  <a:pt x="10086927" y="724526"/>
                  <a:pt x="10161239" y="721357"/>
                  <a:pt x="10233809" y="710268"/>
                </a:cubicBezTo>
                <a:cubicBezTo>
                  <a:pt x="10290705" y="701818"/>
                  <a:pt x="10306380" y="658513"/>
                  <a:pt x="10267483" y="628940"/>
                </a:cubicBezTo>
                <a:cubicBezTo>
                  <a:pt x="10232648" y="602536"/>
                  <a:pt x="10181559" y="600422"/>
                  <a:pt x="10136275" y="589333"/>
                </a:cubicBezTo>
                <a:cubicBezTo>
                  <a:pt x="9813479" y="512230"/>
                  <a:pt x="9474428" y="487409"/>
                  <a:pt x="9131312" y="480544"/>
                </a:cubicBezTo>
                <a:cubicBezTo>
                  <a:pt x="8580936" y="469453"/>
                  <a:pt x="8028817" y="469982"/>
                  <a:pt x="7479600" y="454667"/>
                </a:cubicBezTo>
                <a:cubicBezTo>
                  <a:pt x="7227489" y="447934"/>
                  <a:pt x="6976357" y="436744"/>
                  <a:pt x="6724001" y="43402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B3D4C636-95F5-9E2A-F081-77AABA1A25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938" y="1936754"/>
            <a:ext cx="5791199" cy="277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351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75</Words>
  <Application>Microsoft Office PowerPoint</Application>
  <PresentationFormat>Breedbeeld</PresentationFormat>
  <Paragraphs>10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In het theater: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Willemijn Bosman</dc:creator>
  <cp:lastModifiedBy>Willemijn Bosman</cp:lastModifiedBy>
  <cp:revision>1</cp:revision>
  <dcterms:created xsi:type="dcterms:W3CDTF">2023-09-21T09:47:06Z</dcterms:created>
  <dcterms:modified xsi:type="dcterms:W3CDTF">2025-06-03T12:23:23Z</dcterms:modified>
</cp:coreProperties>
</file>